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655128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Nose on the Corner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pepper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medium fault line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619F609-061A-4C38-B10E-FD426A1C1F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41419"/>
            <a:ext cx="7025776" cy="35042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Nose on the Corner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Nose on the Corner is a 29 round, 145 point, Comstock field course. There are 13 USPSA targets and 3 USPSA pepper poppers. The best two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hands touching marks on wall, feet on X’s.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lower mark, feet on X’s. Unloaded carbine is held with both hands, stock on belt.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152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2020-06-26T19:29:20Z</dcterms:modified>
  <cp:category>Shooting</cp:category>
</cp:coreProperties>
</file>

<file path=docProps/thumbnail.jpeg>
</file>